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4" r:id="rId9"/>
    <p:sldId id="266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Emilio Di Mari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O46000835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/>
              <a:t>Non ho ancora svolto il progetto di Database, lo farò al prossimo appello estivo. </a:t>
            </a:r>
            <a:br>
              <a:rPr lang="it-IT" sz="2000" dirty="0"/>
            </a:br>
            <a:r>
              <a:rPr lang="it-IT" sz="2000" dirty="0"/>
              <a:t>L’idea del mio progetto di WP è quella di creare una sorta di social network dove poter inserire recensioni, articoli e poter parlare liberamente di libri.</a:t>
            </a:r>
          </a:p>
          <a:p>
            <a:pPr lvl="1"/>
            <a:r>
              <a:rPr lang="it-IT" sz="2000" dirty="0"/>
              <a:t>Quindi ci sarà una sezione dedicata ai propri articoli e quindi un proprio profilo, una sezione di ricerca e una home che ho realizzato con le conoscenze attuali, dove ci sono i contenuti più recenti della community, come una home di una </a:t>
            </a:r>
            <a:r>
              <a:rPr lang="it-IT" sz="2000"/>
              <a:t>social.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C29393B-FA73-4421-9CFD-903869047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86" y="95915"/>
            <a:ext cx="3697764" cy="6666168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15" name="Segnaposto contenuto 14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2630ACB6-CF94-48C8-8355-097B94BA7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76528"/>
            <a:ext cx="6381058" cy="2515081"/>
          </a:xfr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6D893B-7866-4DAC-BAA4-540761570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57"/>
          <a:stretch/>
        </p:blipFill>
        <p:spPr>
          <a:xfrm>
            <a:off x="6094476" y="2601751"/>
            <a:ext cx="4505954" cy="794639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9903AF-52D3-4204-8E24-742B960E7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86"/>
          <a:stretch/>
        </p:blipFill>
        <p:spPr>
          <a:xfrm>
            <a:off x="4367695" y="3747255"/>
            <a:ext cx="4247577" cy="2737952"/>
          </a:xfrm>
          <a:prstGeom prst="rect">
            <a:avLst/>
          </a:prstGeom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971A55-13E5-4F6E-9E59-5C48C6DC2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43" y="3507506"/>
            <a:ext cx="3308337" cy="31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A213A29D-A0BE-4CE6-8B48-87FD3A37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42" y="88706"/>
            <a:ext cx="7772723" cy="419165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7917CB8-CF15-41A7-86D5-21B72B84D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799" y="3221311"/>
            <a:ext cx="3231886" cy="321969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2F3519-FC5A-4E3B-9C37-18E8103A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36" y="2930149"/>
            <a:ext cx="4159797" cy="3762002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9CC9A5-2EFA-4424-80DF-B4D998184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74" y="689350"/>
            <a:ext cx="4809188" cy="20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Profilo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22FEF49-3F56-43BE-88E3-339FB3E86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69" y="3184525"/>
            <a:ext cx="3162300" cy="476250"/>
          </a:xfrm>
        </p:spPr>
      </p:pic>
      <p:pic>
        <p:nvPicPr>
          <p:cNvPr id="11" name="Immagine 10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212BDC58-757E-4599-9D06-E1EA8A1442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71927" r="32181"/>
          <a:stretch/>
        </p:blipFill>
        <p:spPr>
          <a:xfrm>
            <a:off x="6096000" y="151268"/>
            <a:ext cx="3967198" cy="157905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902BF3-CAE3-4BB4-A1BE-03FEC504D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06" y="2947733"/>
            <a:ext cx="2829320" cy="3734321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2FD6A9-DEC3-47FF-A6C2-531BB0691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590" y="3418860"/>
            <a:ext cx="3515216" cy="3134162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4962AF-1D2A-4ADB-870F-3C51EE5C8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466" y="1696686"/>
            <a:ext cx="4629796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Segnaposto contenuto 4" descr="Immagine che contiene testo, libro, mensola, interni&#10;&#10;Descrizione generata automaticamente">
            <a:extLst>
              <a:ext uri="{FF2B5EF4-FFF2-40B4-BE49-F238E27FC236}">
                <a16:creationId xmlns:a16="http://schemas.microsoft.com/office/drawing/2014/main" id="{2A245BC3-E281-4DA3-B319-9D04727ED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89" y="102766"/>
            <a:ext cx="4973958" cy="3964213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2801CA9-C99B-4BF9-A791-9AF69D1D3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44" y="4077121"/>
            <a:ext cx="7694833" cy="25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contenuto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6FFFE0-FD95-4428-943B-42C03D739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764" y="4175125"/>
            <a:ext cx="4154089" cy="2608711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F83615-5900-45EA-9294-31CAADF4D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348" y="116468"/>
            <a:ext cx="3040424" cy="4185886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AB38BA9-2E7A-4071-965B-0D166CCF9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44" y="116468"/>
            <a:ext cx="4357624" cy="3984494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B37FAA8-A345-40D1-953A-F9C82BFD4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783" y="4470989"/>
            <a:ext cx="3515844" cy="20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6123C67-2704-406F-B8DB-89F94FA0F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77" y="1544218"/>
            <a:ext cx="5594480" cy="340853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3056D28-031E-40C9-BC5B-4D07D3033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528" y="2628943"/>
            <a:ext cx="4856978" cy="3454145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AAE0494-3512-4E86-8D27-0271DC34DB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8" b="42716"/>
          <a:stretch/>
        </p:blipFill>
        <p:spPr>
          <a:xfrm>
            <a:off x="4989740" y="302456"/>
            <a:ext cx="6735538" cy="7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12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116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Profilo</vt:lpstr>
      <vt:lpstr>Sezione contenuti</vt:lpstr>
      <vt:lpstr>Sezione contenuto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EMILIO DI MARI</cp:lastModifiedBy>
  <cp:revision>6</cp:revision>
  <dcterms:created xsi:type="dcterms:W3CDTF">2021-03-24T16:57:46Z</dcterms:created>
  <dcterms:modified xsi:type="dcterms:W3CDTF">2021-03-27T11:03:18Z</dcterms:modified>
</cp:coreProperties>
</file>